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6" r:id="rId3"/>
    <p:sldId id="260" r:id="rId4"/>
    <p:sldId id="259" r:id="rId5"/>
    <p:sldId id="261" r:id="rId6"/>
    <p:sldId id="263" r:id="rId7"/>
    <p:sldId id="264" r:id="rId8"/>
    <p:sldId id="269" r:id="rId9"/>
    <p:sldId id="265" r:id="rId10"/>
    <p:sldId id="266" r:id="rId11"/>
    <p:sldId id="268" r:id="rId12"/>
    <p:sldId id="257" r:id="rId13"/>
    <p:sldId id="267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  <a:srgbClr val="FFFF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B2BEF7B-10D1-405E-9588-4F42B5E7898F}" type="datetimeFigureOut">
              <a:rPr lang="nl-BE" smtClean="0"/>
              <a:t>8/01/2023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E02104D-FBF8-4B69-B8DD-AA557648AE3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EF7B-10D1-405E-9588-4F42B5E7898F}" type="datetimeFigureOut">
              <a:rPr lang="nl-BE" smtClean="0"/>
              <a:t>8/01/2023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104D-FBF8-4B69-B8DD-AA557648AE3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EF7B-10D1-405E-9588-4F42B5E7898F}" type="datetimeFigureOut">
              <a:rPr lang="nl-BE" smtClean="0"/>
              <a:t>8/01/2023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104D-FBF8-4B69-B8DD-AA557648AE3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EF7B-10D1-405E-9588-4F42B5E7898F}" type="datetimeFigureOut">
              <a:rPr lang="nl-BE" smtClean="0"/>
              <a:t>8/01/2023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104D-FBF8-4B69-B8DD-AA557648AE3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EF7B-10D1-405E-9588-4F42B5E7898F}" type="datetimeFigureOut">
              <a:rPr lang="nl-BE" smtClean="0"/>
              <a:t>8/01/2023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104D-FBF8-4B69-B8DD-AA557648AE3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EF7B-10D1-405E-9588-4F42B5E7898F}" type="datetimeFigureOut">
              <a:rPr lang="nl-BE" smtClean="0"/>
              <a:t>8/01/2023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104D-FBF8-4B69-B8DD-AA557648AE35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EF7B-10D1-405E-9588-4F42B5E7898F}" type="datetimeFigureOut">
              <a:rPr lang="nl-BE" smtClean="0"/>
              <a:t>8/01/2023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104D-FBF8-4B69-B8DD-AA557648AE35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EF7B-10D1-405E-9588-4F42B5E7898F}" type="datetimeFigureOut">
              <a:rPr lang="nl-BE" smtClean="0"/>
              <a:t>8/01/2023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104D-FBF8-4B69-B8DD-AA557648AE3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EF7B-10D1-405E-9588-4F42B5E7898F}" type="datetimeFigureOut">
              <a:rPr lang="nl-BE" smtClean="0"/>
              <a:t>8/01/2023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104D-FBF8-4B69-B8DD-AA557648AE3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B2BEF7B-10D1-405E-9588-4F42B5E7898F}" type="datetimeFigureOut">
              <a:rPr lang="nl-BE" smtClean="0"/>
              <a:t>8/01/2023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E02104D-FBF8-4B69-B8DD-AA557648AE3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B2BEF7B-10D1-405E-9588-4F42B5E7898F}" type="datetimeFigureOut">
              <a:rPr lang="nl-BE" smtClean="0"/>
              <a:t>8/01/2023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E02104D-FBF8-4B69-B8DD-AA557648AE3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2BEF7B-10D1-405E-9588-4F42B5E7898F}" type="datetimeFigureOut">
              <a:rPr lang="nl-BE" smtClean="0"/>
              <a:t>8/01/2023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E02104D-FBF8-4B69-B8DD-AA557648AE35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ln.be/wommelgem/meer-dan-4000-euro-ingezameld-voor-ziek-dwergkonijn-max-dat-hij-maar-snel-terug-met-zijn-vriendin-bessie-in-het-ren-kan-rondlopen~a3e1ba45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VRT Journaal Intro">
            <a:hlinkClick r:id="" action="ppaction://media"/>
            <a:extLst>
              <a:ext uri="{FF2B5EF4-FFF2-40B4-BE49-F238E27FC236}">
                <a16:creationId xmlns:a16="http://schemas.microsoft.com/office/drawing/2014/main" id="{8C9A5223-FA3F-5043-CDC4-CE9784EACEA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8000" y="3676650"/>
            <a:ext cx="487363" cy="487363"/>
          </a:xfrm>
        </p:spPr>
      </p:pic>
      <p:pic>
        <p:nvPicPr>
          <p:cNvPr id="4" name="Picture 2" descr="Het journaal 19u | VRT NWS: nieuw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85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0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FFCC00"/>
                </a:solidFill>
                <a:latin typeface="Bahnschrift SemiBold Condensed" panose="020B0502040204020203" pitchFamily="34" charset="0"/>
              </a:rPr>
              <a:t>Wat is er gebeurd?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>
                <a:solidFill>
                  <a:srgbClr val="000000"/>
                </a:solidFill>
                <a:latin typeface="Bahnschrift SemiCondensed" panose="020B0502040204020203" pitchFamily="34" charset="0"/>
              </a:rPr>
              <a:t>Het dwergkonijn Max was ziek.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Het moest dringend een bot- en tandoperatie ondergaan. </a:t>
            </a:r>
            <a:endParaRPr lang="nl-NL" dirty="0">
              <a:solidFill>
                <a:srgbClr val="000000"/>
              </a:solidFill>
              <a:latin typeface="Bahnschrift SemiCondensed" panose="020B0502040204020203" pitchFamily="34" charset="0"/>
            </a:endParaRP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Hij was ziek door een vleesetende bacterie die zijn mond ernstig beschadigde.</a:t>
            </a:r>
          </a:p>
          <a:p>
            <a:r>
              <a:rPr lang="nl-NL" dirty="0">
                <a:solidFill>
                  <a:srgbClr val="000000"/>
                </a:solidFill>
                <a:latin typeface="Bahnschrift SemiCondensed" panose="020B0502040204020203" pitchFamily="34" charset="0"/>
              </a:rPr>
              <a:t>Zijn baasje Veerle startte een </a:t>
            </a:r>
            <a:r>
              <a:rPr lang="nl-NL" b="0" i="0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crowdfundingsactie</a:t>
            </a:r>
            <a:r>
              <a:rPr lang="nl-NL" b="0" i="0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.</a:t>
            </a:r>
          </a:p>
          <a:p>
            <a:r>
              <a:rPr lang="nl-NL" dirty="0">
                <a:solidFill>
                  <a:srgbClr val="000000"/>
                </a:solidFill>
                <a:latin typeface="Bahnschrift SemiCondensed" panose="020B0502040204020203" pitchFamily="34" charset="0"/>
              </a:rPr>
              <a:t>Ze kreeg op één dag 4000 euro van andere mensen om Max te helpen. </a:t>
            </a:r>
            <a:endParaRPr lang="nl-BE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65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/>
                </a:solidFill>
                <a:latin typeface="Bahnschrift SemiBold Condensed" panose="020B0502040204020203" pitchFamily="34" charset="0"/>
              </a:rPr>
              <a:t>Waarom spreekt dit mij aan?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000000"/>
                </a:solidFill>
                <a:latin typeface="Bahnschrift SemiCondensed" panose="020B0502040204020203" pitchFamily="34" charset="0"/>
              </a:rPr>
              <a:t>Ik hou heel erg van dieren. </a:t>
            </a:r>
          </a:p>
          <a:p>
            <a:r>
              <a:rPr lang="nl-NL" dirty="0">
                <a:solidFill>
                  <a:srgbClr val="000000"/>
                </a:solidFill>
                <a:latin typeface="Bahnschrift SemiCondensed" panose="020B0502040204020203" pitchFamily="34" charset="0"/>
              </a:rPr>
              <a:t>Als ik kon, zou ik graag dieren helpen. </a:t>
            </a:r>
            <a:endParaRPr lang="nl-BE" dirty="0">
              <a:latin typeface="Bahnschrift SemiCondensed" panose="020B0502040204020203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B5E4B3D-3F5C-BB7A-5724-70AB6C9B3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140968"/>
            <a:ext cx="3703640" cy="3074936"/>
          </a:xfrm>
          <a:prstGeom prst="rect">
            <a:avLst/>
          </a:prstGeom>
        </p:spPr>
      </p:pic>
      <p:pic>
        <p:nvPicPr>
          <p:cNvPr id="7" name="Picture 5" descr="Geen fotobeschrijving beschikbaar.">
            <a:extLst>
              <a:ext uri="{FF2B5EF4-FFF2-40B4-BE49-F238E27FC236}">
                <a16:creationId xmlns:a16="http://schemas.microsoft.com/office/drawing/2014/main" id="{440388BB-19DE-62F5-059D-C2EA4042D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23" y="3869356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68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5023" y="2226515"/>
            <a:ext cx="6965245" cy="1202485"/>
          </a:xfrm>
        </p:spPr>
        <p:txBody>
          <a:bodyPr>
            <a:noAutofit/>
          </a:bodyPr>
          <a:lstStyle/>
          <a:p>
            <a:r>
              <a:rPr lang="nl-NL" sz="2000" dirty="0">
                <a:latin typeface="Bahnschrift SemiCondensed" panose="020B0502040204020203" pitchFamily="34" charset="0"/>
                <a:hlinkClick r:id="rId2"/>
              </a:rPr>
              <a:t>Meer dan 4000 euro ingezameld voor ziek dwergkonijn Max: “Dat hij maar snel terug met zijn vriendin </a:t>
            </a:r>
            <a:r>
              <a:rPr lang="nl-NL" sz="2000" dirty="0" err="1">
                <a:latin typeface="Bahnschrift SemiCondensed" panose="020B0502040204020203" pitchFamily="34" charset="0"/>
                <a:hlinkClick r:id="rId2"/>
              </a:rPr>
              <a:t>Bessie</a:t>
            </a:r>
            <a:r>
              <a:rPr lang="nl-NL" sz="2000" dirty="0">
                <a:latin typeface="Bahnschrift SemiCondensed" panose="020B0502040204020203" pitchFamily="34" charset="0"/>
                <a:hlinkClick r:id="rId2"/>
              </a:rPr>
              <a:t> in het ren kan rondlopen” | Wommelgem | hln.be</a:t>
            </a:r>
            <a:endParaRPr lang="nl-BE" sz="4800" dirty="0">
              <a:latin typeface="Bahnschrift SemiCondensed" panose="020B0502040204020203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F022B5B-49F6-DAD6-F1AB-AA424A3ED4FF}"/>
              </a:ext>
            </a:extLst>
          </p:cNvPr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dirty="0">
                <a:latin typeface="Bahnschrift SemiBold Condensed" panose="020B0502040204020203" pitchFamily="34" charset="0"/>
              </a:rPr>
              <a:t>Bron</a:t>
            </a:r>
          </a:p>
        </p:txBody>
      </p:sp>
    </p:spTree>
    <p:extLst>
      <p:ext uri="{BB962C8B-B14F-4D97-AF65-F5344CB8AC3E}">
        <p14:creationId xmlns:p14="http://schemas.microsoft.com/office/powerpoint/2010/main" val="559772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1772816"/>
            <a:ext cx="5723468" cy="1828090"/>
          </a:xfrm>
        </p:spPr>
        <p:txBody>
          <a:bodyPr>
            <a:noAutofit/>
          </a:bodyPr>
          <a:lstStyle/>
          <a:p>
            <a:r>
              <a:rPr lang="nl-BE" sz="4000" dirty="0">
                <a:latin typeface="Bahnschrift SemiBold Condensed" panose="020B0502040204020203" pitchFamily="34" charset="0"/>
              </a:rPr>
              <a:t>Bedankt om te luisteren!</a:t>
            </a:r>
          </a:p>
        </p:txBody>
      </p:sp>
      <p:pic>
        <p:nvPicPr>
          <p:cNvPr id="6" name="VRT Journaal einde">
            <a:hlinkClick r:id="" action="ppaction://media"/>
            <a:extLst>
              <a:ext uri="{FF2B5EF4-FFF2-40B4-BE49-F238E27FC236}">
                <a16:creationId xmlns:a16="http://schemas.microsoft.com/office/drawing/2014/main" id="{7D7B0F50-A560-7463-7FAC-CE71E11DD4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72645" y="1277949"/>
            <a:ext cx="487362" cy="487362"/>
          </a:xfrm>
          <a:prstGeom prst="rect">
            <a:avLst/>
          </a:prstGeom>
        </p:spPr>
      </p:pic>
      <p:sp>
        <p:nvSpPr>
          <p:cNvPr id="7" name="AutoShape 2" descr="Bedankt voor jullie aandacht - Happy Minion | Make a Meme">
            <a:extLst>
              <a:ext uri="{FF2B5EF4-FFF2-40B4-BE49-F238E27FC236}">
                <a16:creationId xmlns:a16="http://schemas.microsoft.com/office/drawing/2014/main" id="{16CB6501-70E0-4369-0EBB-E2118714F0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552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91680" y="1772816"/>
            <a:ext cx="5723468" cy="1828090"/>
          </a:xfrm>
        </p:spPr>
        <p:txBody>
          <a:bodyPr>
            <a:noAutofit/>
          </a:bodyPr>
          <a:lstStyle/>
          <a:p>
            <a:r>
              <a:rPr lang="nl-BE" sz="4000" dirty="0">
                <a:latin typeface="Bahnschrift SemiBold Condensed" panose="020B0502040204020203" pitchFamily="34" charset="0"/>
              </a:rPr>
              <a:t>Welkom bij het ochtendjournaal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BE" sz="2800" dirty="0">
                <a:latin typeface="Bahnschrift SemiBold Condensed" panose="020B0502040204020203" pitchFamily="34" charset="0"/>
              </a:rPr>
              <a:t>Juf Hanne </a:t>
            </a:r>
          </a:p>
          <a:p>
            <a:r>
              <a:rPr lang="nl-BE" sz="2800" dirty="0">
                <a:latin typeface="Bahnschrift SemiBold Condensed" panose="020B0502040204020203" pitchFamily="34" charset="0"/>
              </a:rPr>
              <a:t>Maandag 8/01/2023</a:t>
            </a:r>
          </a:p>
          <a:p>
            <a:endParaRPr lang="nl-BE" sz="2800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4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Bahnschrift SemiBold Condensed" panose="020B0502040204020203" pitchFamily="34" charset="0"/>
              </a:rPr>
              <a:t>Hoofdpunten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latin typeface="Bahnschrift SemiBold Condensed" panose="020B0502040204020203" pitchFamily="34" charset="0"/>
              </a:rPr>
              <a:t>Binnenlands nieuws</a:t>
            </a:r>
          </a:p>
        </p:txBody>
      </p:sp>
    </p:spTree>
    <p:extLst>
      <p:ext uri="{BB962C8B-B14F-4D97-AF65-F5344CB8AC3E}">
        <p14:creationId xmlns:p14="http://schemas.microsoft.com/office/powerpoint/2010/main" val="190428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63688" y="1196752"/>
            <a:ext cx="5723468" cy="1828090"/>
          </a:xfrm>
        </p:spPr>
        <p:txBody>
          <a:bodyPr/>
          <a:lstStyle/>
          <a:p>
            <a:r>
              <a:rPr lang="nl-BE" dirty="0">
                <a:latin typeface="Bahnschrift SemiBold Condensed" panose="020B0502040204020203" pitchFamily="34" charset="0"/>
              </a:rPr>
              <a:t>Binnenlands nieuws</a:t>
            </a:r>
          </a:p>
        </p:txBody>
      </p:sp>
      <p:pic>
        <p:nvPicPr>
          <p:cNvPr id="2050" name="Picture 2" descr="Portaal:België/Kaarten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3312368" cy="279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64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9377" y="1052736"/>
            <a:ext cx="6965245" cy="1202485"/>
          </a:xfrm>
        </p:spPr>
        <p:txBody>
          <a:bodyPr>
            <a:noAutofit/>
          </a:bodyPr>
          <a:lstStyle/>
          <a:p>
            <a:r>
              <a:rPr lang="nl-NL" sz="2400" b="1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Meer dan 4000 euro ingezameld voor ziek dwergkonijn Max: “Dat hij maar snel terug met zijn vriendin </a:t>
            </a:r>
            <a:r>
              <a:rPr lang="nl-NL" sz="2400" b="1" dirty="0" err="1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Bessie</a:t>
            </a:r>
            <a:r>
              <a:rPr lang="nl-NL" sz="2400" b="1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  <a:t> in het ren kan rondlopen”</a:t>
            </a:r>
            <a:br>
              <a:rPr lang="nl-NL" sz="2400" b="1" dirty="0">
                <a:solidFill>
                  <a:srgbClr val="000000"/>
                </a:solidFill>
                <a:effectLst/>
                <a:latin typeface="Bahnschrift SemiCondensed" panose="020B0502040204020203" pitchFamily="34" charset="0"/>
              </a:rPr>
            </a:br>
            <a:br>
              <a:rPr lang="nl-NL" sz="2800" b="1" dirty="0">
                <a:latin typeface="Bahnschrift SemiBold Condensed" panose="020B0502040204020203" pitchFamily="34" charset="0"/>
              </a:rPr>
            </a:br>
            <a:endParaRPr lang="nl-BE" sz="2800" b="1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AutoShape 2" descr="Veerle Lemouche start een crowdfunding voor dwergkonijn Max die met helse tandpijn kampt en een operatie moet ondergaan.">
            <a:extLst>
              <a:ext uri="{FF2B5EF4-FFF2-40B4-BE49-F238E27FC236}">
                <a16:creationId xmlns:a16="http://schemas.microsoft.com/office/drawing/2014/main" id="{3217B9CD-5181-A181-5D6B-743F6C64DB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" name="AutoShape 4" descr="Veerle Lemouche start een crowdfunding voor dwergkonijn Max die met helse tandpijn kampt en een operatie moet ondergaan.">
            <a:extLst>
              <a:ext uri="{FF2B5EF4-FFF2-40B4-BE49-F238E27FC236}">
                <a16:creationId xmlns:a16="http://schemas.microsoft.com/office/drawing/2014/main" id="{C9E5C38F-200B-5C74-5300-53EDC806BC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DAF6BEB-6221-B118-7F2A-7D151401B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676" y="2150959"/>
            <a:ext cx="5339448" cy="36724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881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FF99CC"/>
                </a:solidFill>
                <a:latin typeface="Bahnschrift SemiBold Condensed" panose="020B0502040204020203" pitchFamily="34" charset="0"/>
              </a:rPr>
              <a:t>Wanneer?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latin typeface="Bahnschrift SemiBold Condensed" panose="020B0502040204020203" pitchFamily="34" charset="0"/>
              </a:rPr>
              <a:t>7 januari 2023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23AE28B-BC43-36FE-81B6-0554D103D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676473"/>
            <a:ext cx="5273497" cy="3254022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1857535" y="5445224"/>
            <a:ext cx="2088232" cy="692696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604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308AAFB-E874-7B80-E1AD-FCEB84D71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068" y="904718"/>
            <a:ext cx="4031269" cy="24875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4"/>
                </a:solidFill>
                <a:latin typeface="Bahnschrift SemiBold Condensed" panose="020B0502040204020203" pitchFamily="34" charset="0"/>
              </a:rPr>
              <a:t>Waar?</a:t>
            </a:r>
          </a:p>
        </p:txBody>
      </p:sp>
      <p:pic>
        <p:nvPicPr>
          <p:cNvPr id="4" name="Picture 2" descr="Portaal:België/Kaarten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3702"/>
            <a:ext cx="5085004" cy="428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al 5"/>
          <p:cNvSpPr/>
          <p:nvPr/>
        </p:nvSpPr>
        <p:spPr>
          <a:xfrm>
            <a:off x="5359023" y="2020067"/>
            <a:ext cx="739109" cy="360040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3324879" y="1552015"/>
            <a:ext cx="144016" cy="129614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1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tx2"/>
                </a:solidFill>
                <a:latin typeface="Bahnschrift SemiBold Condensed" panose="020B0502040204020203" pitchFamily="34" charset="0"/>
              </a:rPr>
              <a:t>Wie of wat?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615440" y="22716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endParaRPr lang="nl-NL" dirty="0">
              <a:latin typeface="Bahnschrift SemiBold Condensed" panose="020B0502040204020203" pitchFamily="34" charset="0"/>
            </a:endParaRPr>
          </a:p>
          <a:p>
            <a:pPr marL="0" indent="0">
              <a:buFont typeface="Brush Script MT" pitchFamily="66" charset="0"/>
              <a:buNone/>
            </a:pPr>
            <a:r>
              <a:rPr lang="nl-NL" dirty="0">
                <a:latin typeface="Bahnschrift SemiBold Condensed" panose="020B0502040204020203" pitchFamily="34" charset="0"/>
              </a:rPr>
              <a:t>o	Politiek</a:t>
            </a:r>
          </a:p>
          <a:p>
            <a:pPr marL="0" indent="0">
              <a:buFont typeface="Brush Script MT" pitchFamily="66" charset="0"/>
              <a:buNone/>
            </a:pPr>
            <a:r>
              <a:rPr lang="nl-NL" dirty="0">
                <a:latin typeface="Bahnschrift SemiBold Condensed" panose="020B0502040204020203" pitchFamily="34" charset="0"/>
              </a:rPr>
              <a:t>o	Wetenschap</a:t>
            </a:r>
          </a:p>
          <a:p>
            <a:pPr marL="0" indent="0">
              <a:buFont typeface="Brush Script MT" pitchFamily="66" charset="0"/>
              <a:buNone/>
            </a:pPr>
            <a:r>
              <a:rPr lang="nl-NL" dirty="0">
                <a:latin typeface="Bahnschrift SemiBold Condensed" panose="020B0502040204020203" pitchFamily="34" charset="0"/>
              </a:rPr>
              <a:t>o	Natuur en milieu</a:t>
            </a:r>
          </a:p>
          <a:p>
            <a:pPr marL="0" indent="0">
              <a:buFont typeface="Brush Script MT" pitchFamily="66" charset="0"/>
              <a:buNone/>
            </a:pPr>
            <a:r>
              <a:rPr lang="nl-NL" dirty="0">
                <a:latin typeface="Bahnschrift SemiBold Condensed" panose="020B0502040204020203" pitchFamily="34" charset="0"/>
              </a:rPr>
              <a:t>o	Verkeer</a:t>
            </a:r>
          </a:p>
          <a:p>
            <a:pPr marL="0" indent="0">
              <a:buFont typeface="Brush Script MT" pitchFamily="66" charset="0"/>
              <a:buNone/>
            </a:pPr>
            <a:r>
              <a:rPr lang="nl-NL" dirty="0">
                <a:latin typeface="Bahnschrift SemiBold Condensed" panose="020B0502040204020203" pitchFamily="34" charset="0"/>
              </a:rPr>
              <a:t>o	Weer en klimaat</a:t>
            </a:r>
          </a:p>
          <a:p>
            <a:pPr marL="0" indent="0">
              <a:buFont typeface="Brush Script MT" pitchFamily="66" charset="0"/>
              <a:buNone/>
            </a:pPr>
            <a:r>
              <a:rPr lang="nl-NL" dirty="0">
                <a:latin typeface="Bahnschrift SemiBold Condensed" panose="020B0502040204020203" pitchFamily="34" charset="0"/>
              </a:rPr>
              <a:t>o	Sport</a:t>
            </a:r>
          </a:p>
          <a:p>
            <a:pPr marL="0" indent="0">
              <a:buFont typeface="Brush Script MT" pitchFamily="66" charset="0"/>
              <a:buNone/>
            </a:pPr>
            <a:r>
              <a:rPr lang="nl-NL" dirty="0">
                <a:latin typeface="Bahnschrift SemiBold Condensed" panose="020B0502040204020203" pitchFamily="34" charset="0"/>
              </a:rPr>
              <a:t>o	Cultuur</a:t>
            </a:r>
          </a:p>
          <a:p>
            <a:pPr marL="0" indent="0">
              <a:buFont typeface="Brush Script MT" pitchFamily="66" charset="0"/>
              <a:buNone/>
            </a:pPr>
            <a:r>
              <a:rPr lang="nl-NL" dirty="0">
                <a:latin typeface="Bahnschrift SemiBold Condensed" panose="020B0502040204020203" pitchFamily="34" charset="0"/>
              </a:rPr>
              <a:t>o	Andere: _________________________</a:t>
            </a:r>
          </a:p>
        </p:txBody>
      </p:sp>
      <p:sp>
        <p:nvSpPr>
          <p:cNvPr id="7" name="Vermenigvuldigen 6"/>
          <p:cNvSpPr/>
          <p:nvPr/>
        </p:nvSpPr>
        <p:spPr>
          <a:xfrm>
            <a:off x="1645431" y="3429879"/>
            <a:ext cx="288032" cy="28803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294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tx2"/>
                </a:solidFill>
                <a:latin typeface="Bahnschrift SemiBold Condensed" panose="020B0502040204020203" pitchFamily="34" charset="0"/>
              </a:rPr>
              <a:t>Wie of wat?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latin typeface="Bahnschrift SemiBold Condensed" panose="020B0502040204020203" pitchFamily="34" charset="0"/>
              </a:rPr>
              <a:t>4000 euro ingezameld voor een dwergkonijn</a:t>
            </a:r>
          </a:p>
        </p:txBody>
      </p:sp>
    </p:spTree>
    <p:extLst>
      <p:ext uri="{BB962C8B-B14F-4D97-AF65-F5344CB8AC3E}">
        <p14:creationId xmlns:p14="http://schemas.microsoft.com/office/powerpoint/2010/main" val="1763223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84</TotalTime>
  <Words>208</Words>
  <Application>Microsoft Office PowerPoint</Application>
  <PresentationFormat>Diavoorstelling (4:3)</PresentationFormat>
  <Paragraphs>34</Paragraphs>
  <Slides>13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Arial</vt:lpstr>
      <vt:lpstr>Bahnschrift SemiBold Condensed</vt:lpstr>
      <vt:lpstr>Bahnschrift SemiCondensed</vt:lpstr>
      <vt:lpstr>Brush Script MT</vt:lpstr>
      <vt:lpstr>Constantia</vt:lpstr>
      <vt:lpstr>Franklin Gothic Book</vt:lpstr>
      <vt:lpstr>Rage Italic</vt:lpstr>
      <vt:lpstr>Punaise</vt:lpstr>
      <vt:lpstr>PowerPoint-presentatie</vt:lpstr>
      <vt:lpstr>Welkom bij het ochtendjournaal</vt:lpstr>
      <vt:lpstr>Hoofdpunten</vt:lpstr>
      <vt:lpstr>Binnenlands nieuws</vt:lpstr>
      <vt:lpstr>Meer dan 4000 euro ingezameld voor ziek dwergkonijn Max: “Dat hij maar snel terug met zijn vriendin Bessie in het ren kan rondlopen”  </vt:lpstr>
      <vt:lpstr>Wanneer?</vt:lpstr>
      <vt:lpstr>Waar?</vt:lpstr>
      <vt:lpstr>Wie of wat?</vt:lpstr>
      <vt:lpstr>Wie of wat?</vt:lpstr>
      <vt:lpstr>Wat is er gebeurd?</vt:lpstr>
      <vt:lpstr>Waarom spreekt dit mij aan?</vt:lpstr>
      <vt:lpstr>Meer dan 4000 euro ingezameld voor ziek dwergkonijn Max: “Dat hij maar snel terug met zijn vriendin Bessie in het ren kan rondlopen” | Wommelgem | hln.be</vt:lpstr>
      <vt:lpstr>Bedankt om te luisteren!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qtthiqs</dc:creator>
  <cp:lastModifiedBy>hannetriste@gmail.com</cp:lastModifiedBy>
  <cp:revision>8</cp:revision>
  <dcterms:created xsi:type="dcterms:W3CDTF">2022-01-12T14:19:55Z</dcterms:created>
  <dcterms:modified xsi:type="dcterms:W3CDTF">2023-01-08T17:47:07Z</dcterms:modified>
</cp:coreProperties>
</file>